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92" r:id="rId5"/>
    <p:sldId id="29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301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266" r:id="rId22"/>
    <p:sldId id="269" r:id="rId23"/>
    <p:sldId id="270" r:id="rId24"/>
    <p:sldId id="271" r:id="rId25"/>
    <p:sldId id="272" r:id="rId26"/>
    <p:sldId id="267" r:id="rId27"/>
    <p:sldId id="268" r:id="rId28"/>
    <p:sldId id="287" r:id="rId29"/>
    <p:sldId id="288" r:id="rId30"/>
    <p:sldId id="273" r:id="rId31"/>
    <p:sldId id="274" r:id="rId32"/>
    <p:sldId id="275" r:id="rId33"/>
    <p:sldId id="276" r:id="rId34"/>
    <p:sldId id="279" r:id="rId35"/>
    <p:sldId id="280" r:id="rId36"/>
    <p:sldId id="286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DA8CC-F923-410F-A316-4E01B27AE759}" type="datetimeFigureOut">
              <a:rPr lang="fr-FR" smtClean="0"/>
              <a:t>30/03/2018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C154F-5727-421C-AF79-DB490AE928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07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C154F-5727-421C-AF79-DB490AE9289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01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A9BFA06-0541-4610-AFC3-B671B6479C47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6745-B5D9-4B0C-B4BB-E9779D8F96D4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5534F-1135-4B14-A3C7-E765CE071F00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1CB-A948-4BD3-9017-C41F8E34281A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9DD2-DA86-42BD-91F8-8FB12764EEDD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CC8E-037F-4854-8B13-3D693D85993A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86017-616C-4DB1-A6B8-5B682B69A54E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B957-0AB6-451E-953D-59119E1553E4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629F-A81A-4FB7-8E17-3D572E54FD8D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7A17-ABB0-4382-88E7-C067D02E31E9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83AC1-9493-41ED-AAB3-3C410E7AC499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8581-65AB-4E56-9FB0-16A3FB612E52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1AD23-5D94-48A0-93DA-9F5EFE086FE4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6F9B-3ED1-42EB-9809-CA402CEEE5A1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4FC8-99E2-4C28-B7EB-89DC38F6AD41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28CDA-95B6-4E13-BB0E-6BFBA4A3A7A5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BC01-68DA-4537-A1D8-00CA7C0A8E24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7DA3649-D238-484C-90BE-E9BCB5C2A6A4}" type="datetime1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UI UX - </a:t>
            </a:r>
            <a:r>
              <a:rPr lang="fr-FR" smtClean="0"/>
              <a:t>PizzABurger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Valentin </a:t>
            </a:r>
            <a:r>
              <a:rPr lang="fr-FR" dirty="0" err="1" smtClean="0"/>
              <a:t>ragonneau</a:t>
            </a:r>
            <a:r>
              <a:rPr lang="fr-FR" dirty="0" smtClean="0"/>
              <a:t>, Quentin Parmentier, Luc </a:t>
            </a:r>
            <a:r>
              <a:rPr lang="fr-FR" dirty="0" err="1" smtClean="0"/>
              <a:t>andré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3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99" y="-1"/>
            <a:ext cx="9725891" cy="6878559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85" y="0"/>
            <a:ext cx="9696823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99" y="-1"/>
            <a:ext cx="9725891" cy="6878559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8" y="0"/>
            <a:ext cx="9696823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utilisateurs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Interface simple, qui plaise au plus grand nombre</a:t>
            </a:r>
          </a:p>
          <a:p>
            <a:r>
              <a:rPr lang="fr-FR" dirty="0" smtClean="0"/>
              <a:t>Réutilisation des codes déjà en place sur les applications populaires (ne pas perdre l’utilisateur, créer une sensation de familier)</a:t>
            </a:r>
          </a:p>
          <a:p>
            <a:r>
              <a:rPr lang="fr-FR" dirty="0" smtClean="0"/>
              <a:t>Pas d’innovation de design majeur</a:t>
            </a:r>
          </a:p>
          <a:p>
            <a:r>
              <a:rPr lang="fr-FR" dirty="0" smtClean="0"/>
              <a:t>Peut rappeler à l’utilisateur ce qu’il connait dans la vraie vie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8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213" y="-241125"/>
            <a:ext cx="5372008" cy="852699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Description sommaire de l’interface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Comme l’utilisateur doit être en confiance rapidement, on s’inspirera des codes déjà en place sur les applications de commande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8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Description sommaire de l’interface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Inputs :</a:t>
            </a:r>
          </a:p>
          <a:p>
            <a:pPr lvl="1"/>
            <a:r>
              <a:rPr lang="fr-FR" dirty="0" err="1" smtClean="0"/>
              <a:t>Navbar</a:t>
            </a:r>
            <a:r>
              <a:rPr lang="fr-FR" dirty="0" smtClean="0"/>
              <a:t> permettant de naviguer sur les différents ingrédients</a:t>
            </a:r>
          </a:p>
          <a:p>
            <a:pPr lvl="1"/>
            <a:r>
              <a:rPr lang="fr-FR" dirty="0" smtClean="0"/>
              <a:t>Bouton qui affiche le panier</a:t>
            </a:r>
          </a:p>
          <a:p>
            <a:pPr lvl="1"/>
            <a:r>
              <a:rPr lang="fr-FR" dirty="0" smtClean="0"/>
              <a:t>Ingrédients cliquables, passant à l’ingrédient suivant</a:t>
            </a:r>
          </a:p>
          <a:p>
            <a:pPr lvl="1"/>
            <a:r>
              <a:rPr lang="fr-FR" dirty="0" smtClean="0"/>
              <a:t>Un bouton suivant en bas de l’écran quand </a:t>
            </a:r>
            <a:r>
              <a:rPr lang="fr-FR" dirty="0" err="1" smtClean="0"/>
              <a:t>necessaire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1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Description sommaire de l’interface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Ouputs</a:t>
            </a:r>
            <a:endParaRPr lang="fr-FR" dirty="0" smtClean="0"/>
          </a:p>
          <a:p>
            <a:pPr lvl="1"/>
            <a:r>
              <a:rPr lang="fr-FR" dirty="0" smtClean="0"/>
              <a:t>La liste des ingrédients dans le panier</a:t>
            </a:r>
          </a:p>
          <a:p>
            <a:pPr lvl="1"/>
            <a:r>
              <a:rPr lang="fr-FR" dirty="0" smtClean="0"/>
              <a:t>Les ingrédients en fonction des choix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5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Description sommaire de l’interface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L’interface se présentera sous la forme d’un rectangle en position « paysage », afin de pouvoir avoir un maximum de choix à l’écran, sans que l’utilisateur aie toujours besoin de faire défiler la page</a:t>
            </a:r>
          </a:p>
          <a:p>
            <a:endParaRPr lang="fr-FR" dirty="0" smtClean="0"/>
          </a:p>
          <a:p>
            <a:r>
              <a:rPr lang="fr-FR" dirty="0" smtClean="0"/>
              <a:t>La </a:t>
            </a:r>
            <a:r>
              <a:rPr lang="fr-FR" dirty="0" err="1" smtClean="0"/>
              <a:t>navbar</a:t>
            </a:r>
            <a:r>
              <a:rPr lang="fr-FR" dirty="0" smtClean="0"/>
              <a:t> avec les étapes de composition du plat se complèterait au fur et à mesure des choix. Un clic sur une étape permettrait de revenir à cette étape pour la modifier. Chaque étape dans la </a:t>
            </a:r>
            <a:r>
              <a:rPr lang="fr-FR" dirty="0" err="1" smtClean="0"/>
              <a:t>navbar</a:t>
            </a:r>
            <a:r>
              <a:rPr lang="fr-FR" dirty="0" smtClean="0"/>
              <a:t> aurait une forme de flèche pour une idée de progression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8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Description sommaire de l’interface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Le panier pourrait être affiché et masqué via un simple bouton. Lorsqu’affiché, il simulerait une petite liste de course sur le côté de l’écran, prenant 1/3 de l’écran.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Zoning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637233"/>
            <a:ext cx="7111330" cy="374991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3886200" cy="3311189"/>
          </a:xfrm>
        </p:spPr>
        <p:txBody>
          <a:bodyPr>
            <a:normAutofit/>
          </a:bodyPr>
          <a:lstStyle/>
          <a:p>
            <a:r>
              <a:rPr lang="fr-FR" dirty="0" smtClean="0"/>
              <a:t>Définition du Sujet</a:t>
            </a:r>
          </a:p>
          <a:p>
            <a:r>
              <a:rPr lang="fr-FR" dirty="0" smtClean="0"/>
              <a:t>Définition de l’utilité</a:t>
            </a:r>
          </a:p>
          <a:p>
            <a:r>
              <a:rPr lang="fr-FR" dirty="0" smtClean="0"/>
              <a:t>Définition des fonctionnalités</a:t>
            </a:r>
          </a:p>
          <a:p>
            <a:r>
              <a:rPr lang="fr-FR" dirty="0" smtClean="0"/>
              <a:t>Définition des utilisateurs</a:t>
            </a:r>
          </a:p>
          <a:p>
            <a:r>
              <a:rPr lang="fr-FR" dirty="0" smtClean="0"/>
              <a:t>Workflow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127171" y="2063396"/>
            <a:ext cx="4479966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Description sommaire de l’interface</a:t>
            </a:r>
          </a:p>
          <a:p>
            <a:r>
              <a:rPr lang="fr-FR" smtClean="0"/>
              <a:t>Zoning</a:t>
            </a:r>
          </a:p>
          <a:p>
            <a:r>
              <a:rPr lang="fr-FR" smtClean="0"/>
              <a:t>Mockups</a:t>
            </a:r>
          </a:p>
          <a:p>
            <a:r>
              <a:rPr lang="fr-FR" smtClean="0"/>
              <a:t>Maquette</a:t>
            </a:r>
          </a:p>
          <a:p>
            <a:r>
              <a:rPr lang="fr-FR" smtClean="0"/>
              <a:t>Prototype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Zoning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78" y="1709134"/>
            <a:ext cx="7087579" cy="3737393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Mockups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4" y="1585839"/>
            <a:ext cx="7419529" cy="3912436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8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Mockups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4" y="1648311"/>
            <a:ext cx="7419529" cy="39124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7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Mockups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4" y="1648311"/>
            <a:ext cx="7184573" cy="38934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Mockups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4" y="1648311"/>
            <a:ext cx="7133338" cy="38656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5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Mockups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9" y="1837765"/>
            <a:ext cx="8769245" cy="331152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5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Mockups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Utilisation horizontale pour la largeur</a:t>
            </a:r>
          </a:p>
          <a:p>
            <a:r>
              <a:rPr lang="fr-FR" dirty="0" smtClean="0"/>
              <a:t>Panier en liste de course, que l’on peut facilement masquer</a:t>
            </a:r>
          </a:p>
          <a:p>
            <a:r>
              <a:rPr lang="fr-FR" dirty="0" smtClean="0"/>
              <a:t>Spirale logarithmique</a:t>
            </a:r>
          </a:p>
          <a:p>
            <a:r>
              <a:rPr lang="fr-FR" dirty="0" smtClean="0"/>
              <a:t>Cliquer sur les flèches pour pouvoir revenir facilement sur une étape (changer d’avis)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1569534" cy="5648703"/>
          </a:xfr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67" y="613286"/>
            <a:ext cx="11818320" cy="57701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64" y="613287"/>
            <a:ext cx="11818317" cy="577017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7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du Sujet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Interface de composition de plat</a:t>
            </a:r>
          </a:p>
          <a:p>
            <a:r>
              <a:rPr lang="fr-FR" dirty="0" smtClean="0"/>
              <a:t>Simple, intuitive, adaptée</a:t>
            </a:r>
          </a:p>
          <a:p>
            <a:r>
              <a:rPr lang="fr-FR" dirty="0" smtClean="0"/>
              <a:t>Sur mobile</a:t>
            </a:r>
          </a:p>
          <a:p>
            <a:r>
              <a:rPr lang="fr-FR" dirty="0" smtClean="0"/>
              <a:t>Utilisant certains concepts vu en cours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5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84" y="2063750"/>
            <a:ext cx="6782582" cy="3311525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23" y="685800"/>
            <a:ext cx="12046980" cy="5881811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1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23" y="685800"/>
            <a:ext cx="11995294" cy="5841230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6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23" y="685799"/>
            <a:ext cx="11995294" cy="5856577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0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23" y="685798"/>
            <a:ext cx="11995296" cy="5856578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181" y="712428"/>
            <a:ext cx="11886211" cy="5803317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450" y="685800"/>
            <a:ext cx="11940748" cy="582994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6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19" y="613286"/>
            <a:ext cx="11866572" cy="5793729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Donne une idée de la progression</a:t>
            </a:r>
          </a:p>
          <a:p>
            <a:r>
              <a:rPr lang="fr-FR" dirty="0" smtClean="0"/>
              <a:t>Visuel sur les concepts de panier, de retour </a:t>
            </a:r>
            <a:r>
              <a:rPr lang="fr-FR" dirty="0" err="1" smtClean="0"/>
              <a:t>etc</a:t>
            </a:r>
            <a:endParaRPr lang="fr-FR" dirty="0" smtClean="0"/>
          </a:p>
          <a:p>
            <a:r>
              <a:rPr lang="fr-FR" dirty="0" smtClean="0"/>
              <a:t>Couleurs basiques, sobres (bleu blanc)</a:t>
            </a:r>
          </a:p>
          <a:p>
            <a:r>
              <a:rPr lang="fr-FR" dirty="0" smtClean="0"/>
              <a:t>Flat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Progression type, pas d’accès aux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2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3607130" y="816487"/>
            <a:ext cx="10394707" cy="3311189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Merci pour votre attentio</a:t>
            </a:r>
            <a:r>
              <a:rPr lang="fr-FR" dirty="0"/>
              <a:t>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de l’utilité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Le but de l’application est de composer des pizzas ou des burgers personnalisés, puis de les commander, de se faire livrer pour pouvoir manger.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des fonctionnalités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User stories :</a:t>
            </a:r>
          </a:p>
          <a:p>
            <a:pPr lvl="1"/>
            <a:r>
              <a:rPr lang="fr-FR" dirty="0" smtClean="0"/>
              <a:t>En tant qu’utilisateur je veux pouvoir composer mon plat en sélectionnant les ingrédients sans me déplacer</a:t>
            </a:r>
          </a:p>
          <a:p>
            <a:pPr lvl="1"/>
            <a:r>
              <a:rPr lang="fr-FR" dirty="0" smtClean="0"/>
              <a:t>En tant qu’utilisateur je veux voir le récapitulatif de ma commande en cours</a:t>
            </a:r>
          </a:p>
          <a:p>
            <a:pPr lvl="1"/>
            <a:r>
              <a:rPr lang="fr-FR" dirty="0" smtClean="0"/>
              <a:t>En tant qu’utilisateur je veux pouvoir modifier mes choix</a:t>
            </a:r>
          </a:p>
          <a:p>
            <a:pPr lvl="1"/>
            <a:r>
              <a:rPr lang="fr-FR" dirty="0" smtClean="0"/>
              <a:t>En tant qu’utilisateur je veux un moyen simple de régler ma commande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7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des utilisateurs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Déterminer les clients / utilisateurs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Adapter l’interface aux besoins, mais aussi aux personnes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3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99" y="-1"/>
            <a:ext cx="9725891" cy="6878559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99" y="-1"/>
            <a:ext cx="9725891" cy="6878559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60" y="0"/>
            <a:ext cx="9696823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99" y="-1"/>
            <a:ext cx="9725891" cy="6878559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9" y="0"/>
            <a:ext cx="9696823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34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204</TotalTime>
  <Words>457</Words>
  <Application>Microsoft Office PowerPoint</Application>
  <PresentationFormat>Grand écran</PresentationFormat>
  <Paragraphs>118</Paragraphs>
  <Slides>39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3" baseType="lpstr">
      <vt:lpstr>Arial</vt:lpstr>
      <vt:lpstr>Calibri</vt:lpstr>
      <vt:lpstr>Impact</vt:lpstr>
      <vt:lpstr>Grand événement</vt:lpstr>
      <vt:lpstr>UI UX - PizzABurger</vt:lpstr>
      <vt:lpstr>Sommaire</vt:lpstr>
      <vt:lpstr>Définition du Sujet</vt:lpstr>
      <vt:lpstr>Définition de l’utilité</vt:lpstr>
      <vt:lpstr>Définition des fonctionnalités</vt:lpstr>
      <vt:lpstr>Définition des utilisateurs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utilisateurs</vt:lpstr>
      <vt:lpstr>Présentation PowerPoint</vt:lpstr>
      <vt:lpstr>Description sommaire de l’interface</vt:lpstr>
      <vt:lpstr>Description sommaire de l’interface</vt:lpstr>
      <vt:lpstr>Description sommaire de l’interface</vt:lpstr>
      <vt:lpstr>Description sommaire de l’interface</vt:lpstr>
      <vt:lpstr>Description sommaire de l’interface</vt:lpstr>
      <vt:lpstr>Zoning</vt:lpstr>
      <vt:lpstr>Zoning</vt:lpstr>
      <vt:lpstr>Mockups</vt:lpstr>
      <vt:lpstr>Mockups</vt:lpstr>
      <vt:lpstr>Mockups</vt:lpstr>
      <vt:lpstr>Mockups</vt:lpstr>
      <vt:lpstr>Mockups</vt:lpstr>
      <vt:lpstr>Mockups</vt:lpstr>
      <vt:lpstr>Maquette</vt:lpstr>
      <vt:lpstr>Maquette</vt:lpstr>
      <vt:lpstr>Maquette</vt:lpstr>
      <vt:lpstr>Maquette</vt:lpstr>
      <vt:lpstr>Maquette</vt:lpstr>
      <vt:lpstr>Maquette</vt:lpstr>
      <vt:lpstr>Maquette</vt:lpstr>
      <vt:lpstr>Maquette</vt:lpstr>
      <vt:lpstr>Maquette</vt:lpstr>
      <vt:lpstr>Maquette</vt:lpstr>
      <vt:lpstr>Maquette</vt:lpstr>
      <vt:lpstr>Prototype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Ergonomie</dc:title>
  <dc:creator>Luc ANDRE</dc:creator>
  <cp:lastModifiedBy>Luc ANDRE</cp:lastModifiedBy>
  <cp:revision>20</cp:revision>
  <dcterms:created xsi:type="dcterms:W3CDTF">2018-03-30T06:55:12Z</dcterms:created>
  <dcterms:modified xsi:type="dcterms:W3CDTF">2018-03-30T10:27:00Z</dcterms:modified>
</cp:coreProperties>
</file>